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3"/>
  </p:notesMasterIdLst>
  <p:handoutMasterIdLst>
    <p:handoutMasterId r:id="rId24"/>
  </p:handoutMasterIdLst>
  <p:sldIdLst>
    <p:sldId id="700" r:id="rId7"/>
    <p:sldId id="703" r:id="rId8"/>
    <p:sldId id="704" r:id="rId9"/>
    <p:sldId id="705" r:id="rId10"/>
    <p:sldId id="707" r:id="rId11"/>
    <p:sldId id="706" r:id="rId12"/>
    <p:sldId id="712" r:id="rId13"/>
    <p:sldId id="720" r:id="rId14"/>
    <p:sldId id="719" r:id="rId15"/>
    <p:sldId id="713" r:id="rId16"/>
    <p:sldId id="711" r:id="rId17"/>
    <p:sldId id="714" r:id="rId18"/>
    <p:sldId id="715" r:id="rId19"/>
    <p:sldId id="716" r:id="rId20"/>
    <p:sldId id="717" r:id="rId21"/>
    <p:sldId id="718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543A95-4115-FF0D-0D5D-A28E69C0F734}" v="321" dt="2024-01-24T18:18:59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EB16F1-BE71-4A40-E793-C2DE25E6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pPr marL="514350" indent="-514350">
              <a:buAutoNum type="arabicPeriod"/>
            </a:pPr>
            <a:r>
              <a:rPr lang="en-US"/>
              <a:t>Install python and </a:t>
            </a:r>
            <a:r>
              <a:rPr lang="en-US" err="1"/>
              <a:t>jupyter</a:t>
            </a:r>
            <a:r>
              <a:rPr lang="en-US"/>
              <a:t> notebook</a:t>
            </a:r>
          </a:p>
        </p:txBody>
      </p:sp>
      <p:pic>
        <p:nvPicPr>
          <p:cNvPr id="2050" name="Picture 2" descr="Python Jupyter Notebooks">
            <a:extLst>
              <a:ext uri="{FF2B5EF4-FFF2-40B4-BE49-F238E27FC236}">
                <a16:creationId xmlns:a16="http://schemas.microsoft.com/office/drawing/2014/main" id="{A38E7033-E2BC-DA9F-C978-F73D4C33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594"/>
            <a:ext cx="9144000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w I spend my time in Python : r/ProgrammerHumor">
            <a:extLst>
              <a:ext uri="{FF2B5EF4-FFF2-40B4-BE49-F238E27FC236}">
                <a16:creationId xmlns:a16="http://schemas.microsoft.com/office/drawing/2014/main" id="{F91C20BD-2069-419F-2455-4FF194948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"/>
          <a:stretch/>
        </p:blipFill>
        <p:spPr bwMode="auto">
          <a:xfrm>
            <a:off x="2190750" y="278130"/>
            <a:ext cx="4762500" cy="45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93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41C8-F29A-B5CB-C384-E015E4D6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solution: Virtual Environments!!!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49856-ADA4-2A24-28BB-3FEC8B58D646}"/>
              </a:ext>
            </a:extLst>
          </p:cNvPr>
          <p:cNvSpPr txBox="1"/>
          <p:nvPr/>
        </p:nvSpPr>
        <p:spPr>
          <a:xfrm>
            <a:off x="653142" y="1319349"/>
            <a:ext cx="7873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virtual environment provides a self-contained environment where you can install specific versions of Python packages and their dependencies without affecting the global Python installation or conflicting with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46002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959C-A93D-4907-AB77-B6399E67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make one…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FFAF2-5356-86C8-0C1C-AC599D18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9" y="1169568"/>
            <a:ext cx="7756071" cy="152583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4077BF4-ABFC-F708-B455-DCDE915BC38C}"/>
              </a:ext>
            </a:extLst>
          </p:cNvPr>
          <p:cNvGrpSpPr/>
          <p:nvPr/>
        </p:nvGrpSpPr>
        <p:grpSpPr>
          <a:xfrm>
            <a:off x="533919" y="2792539"/>
            <a:ext cx="7720149" cy="1978246"/>
            <a:chOff x="533919" y="2792539"/>
            <a:chExt cx="7720149" cy="1978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DCA703-14A7-C71D-E911-90F679E5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919" y="2792539"/>
              <a:ext cx="7720149" cy="5362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AD2779-06B5-4236-3D7E-A5F678298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19" y="3283336"/>
              <a:ext cx="6596742" cy="148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18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DB9FA-5450-9CA5-4DB2-7CDFDC31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3" y="791379"/>
            <a:ext cx="6895172" cy="39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4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8C64-FEB5-ABFA-21DB-F646846B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68546-B36F-5D1F-41FA-FA858158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5" y="1254999"/>
            <a:ext cx="7857309" cy="109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C05B2-05CF-46F9-4658-5B85520F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4" y="2678292"/>
            <a:ext cx="7821401" cy="8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3B9-4149-B193-28B6-D46DFEAB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47CA3-FE4E-80E1-AA37-FE6F36FCE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EDDE4-5545-88EE-5EFF-48C723AE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23" y="412560"/>
            <a:ext cx="5934519" cy="431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96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0920-4ABE-6288-206E-D4AAA363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77FDF-10D0-A40B-CABF-A2ED27E214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984D1-1867-7FFE-00B7-E344319C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9" y="234708"/>
            <a:ext cx="8255726" cy="44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0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3D09-70B2-1F00-566C-E4E05540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Anaconda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31A64-22AC-2CFC-4A90-D87F4A2B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76" y="964661"/>
            <a:ext cx="6006990" cy="37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4D52-6E2F-3220-761F-138C4ED1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Anaconda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923E0-6C86-F588-B56A-D6051D55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75" y="964661"/>
            <a:ext cx="6815254" cy="38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6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2870-2A90-800A-6C83-B59D4A28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Anaconda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CB511-2496-90E6-5841-C4E4830C42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BA2A9-17B3-DA1D-E326-CF0DBA2D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14" y="964661"/>
            <a:ext cx="6713033" cy="37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5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A3A2-20AB-4C17-4159-04A6F709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Anaconda Installation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A62E6-397A-AA50-11FF-61DE39CF70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docs.anaconda.com</a:t>
            </a:r>
            <a:r>
              <a:rPr lang="en-US"/>
              <a:t>/free/anaconda/install/</a:t>
            </a:r>
            <a:r>
              <a:rPr lang="en-US" err="1"/>
              <a:t>index.html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3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0673-2B6A-83BB-E940-0694CDE2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Windows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1FF-A58C-32A4-6969-82A1404A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13" y="964661"/>
            <a:ext cx="4867573" cy="38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9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4C1A-84B3-1B2A-6CA4-384D0907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 Managers (like pip, </a:t>
            </a:r>
            <a:r>
              <a:rPr lang="en-US" err="1"/>
              <a:t>conda</a:t>
            </a:r>
            <a:r>
              <a:rPr lang="en-US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E056-1953-B522-305A-06CBAF811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Pip and </a:t>
            </a:r>
            <a:r>
              <a:rPr lang="en-US" err="1"/>
              <a:t>Conda</a:t>
            </a:r>
            <a:r>
              <a:rPr lang="en-US"/>
              <a:t> are both package managers for the respective Python Distributions.</a:t>
            </a:r>
          </a:p>
          <a:p>
            <a:r>
              <a:rPr lang="en-US"/>
              <a:t>Package managers are software tools that simplify the process of installing, updating, and managing software packages and their dependencies. </a:t>
            </a:r>
          </a:p>
          <a:p>
            <a:r>
              <a:rPr lang="en-US"/>
              <a:t>They provide a centralized repository of packages and handle the installation and configuration of those packages on your system.</a:t>
            </a:r>
          </a:p>
        </p:txBody>
      </p:sp>
    </p:spTree>
    <p:extLst>
      <p:ext uri="{BB962C8B-B14F-4D97-AF65-F5344CB8AC3E}">
        <p14:creationId xmlns:p14="http://schemas.microsoft.com/office/powerpoint/2010/main" val="375802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1EA0-495B-7532-040C-39F28AA3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>
                <a:ea typeface="Tahoma"/>
                <a:cs typeface="Tahoma"/>
              </a:rPr>
              <a:t>2. Test if installation worked 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25C3B-0BDF-9189-054A-22D404996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GB">
                <a:latin typeface="Tahoma"/>
                <a:ea typeface="Tahoma"/>
                <a:cs typeface="Tahoma"/>
              </a:rPr>
              <a:t>Download lecture </a:t>
            </a:r>
            <a:r>
              <a:rPr lang="en-GB" err="1">
                <a:latin typeface="Tahoma"/>
                <a:ea typeface="Tahoma"/>
                <a:cs typeface="Tahoma"/>
              </a:rPr>
              <a:t>Jupyter</a:t>
            </a:r>
            <a:r>
              <a:rPr lang="en-GB">
                <a:latin typeface="Tahoma"/>
                <a:ea typeface="Tahoma"/>
                <a:cs typeface="Tahoma"/>
              </a:rPr>
              <a:t> notebooks from Canvas. </a:t>
            </a:r>
          </a:p>
          <a:p>
            <a:pPr marL="229870" indent="-229870"/>
            <a:r>
              <a:rPr lang="en-GB">
                <a:latin typeface="Tahoma"/>
                <a:ea typeface="Tahoma"/>
                <a:cs typeface="Tahoma"/>
              </a:rPr>
              <a:t>Test to see if you can run all cells.</a:t>
            </a:r>
            <a:endParaRPr lang="en-GB"/>
          </a:p>
          <a:p>
            <a:pPr marL="229870" indent="-229870"/>
            <a:r>
              <a:rPr lang="en-GB">
                <a:latin typeface="Tahoma"/>
                <a:ea typeface="Tahoma"/>
                <a:cs typeface="Tahoma"/>
              </a:rPr>
              <a:t>If you are new to Python/</a:t>
            </a:r>
            <a:r>
              <a:rPr lang="en-GB" err="1">
                <a:latin typeface="Tahoma"/>
                <a:ea typeface="Tahoma"/>
                <a:cs typeface="Tahoma"/>
              </a:rPr>
              <a:t>jupyter</a:t>
            </a:r>
            <a:r>
              <a:rPr lang="en-GB">
                <a:latin typeface="Tahoma"/>
                <a:ea typeface="Tahoma"/>
                <a:cs typeface="Tahoma"/>
              </a:rPr>
              <a:t>/coding, take the remaining time in section to review the lecture notebooks.</a:t>
            </a:r>
            <a:endParaRPr lang="en-GB"/>
          </a:p>
          <a:p>
            <a:pPr lvl="1">
              <a:buFont typeface="Courier New" panose="05000000000000000000" pitchFamily="2" charset="2"/>
            </a:pPr>
            <a:r>
              <a:rPr lang="en-GB">
                <a:ea typeface="Tahoma"/>
                <a:cs typeface="Tahoma"/>
              </a:rPr>
              <a:t>Understand every line of code/how it works.</a:t>
            </a:r>
          </a:p>
          <a:p>
            <a:pPr lvl="1">
              <a:buFont typeface="Courier New" panose="05000000000000000000" pitchFamily="2" charset="2"/>
            </a:pPr>
            <a:r>
              <a:rPr lang="en-GB">
                <a:ea typeface="Tahoma"/>
                <a:cs typeface="Tahoma"/>
              </a:rPr>
              <a:t>Try to replicate the given code from memory.</a:t>
            </a:r>
          </a:p>
          <a:p>
            <a:pPr lvl="1">
              <a:buFont typeface="Courier New" panose="05000000000000000000" pitchFamily="2" charset="2"/>
            </a:pPr>
            <a:r>
              <a:rPr lang="en-GB">
                <a:ea typeface="Tahoma"/>
                <a:cs typeface="Tahoma"/>
              </a:rPr>
              <a:t>Ask your TA questions if you need help.</a:t>
            </a:r>
          </a:p>
        </p:txBody>
      </p:sp>
    </p:spTree>
    <p:extLst>
      <p:ext uri="{BB962C8B-B14F-4D97-AF65-F5344CB8AC3E}">
        <p14:creationId xmlns:p14="http://schemas.microsoft.com/office/powerpoint/2010/main" val="109644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6F02-2AB0-5BD0-5DA4-E557928E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>
                <a:ea typeface="Tahoma"/>
                <a:cs typeface="Tahoma"/>
              </a:rPr>
              <a:t>3. How to set up Virtual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8CA45-54B1-B6CC-1964-929FEFA0B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GB" sz="3000" b="1">
                <a:solidFill>
                  <a:srgbClr val="002D72"/>
                </a:solidFill>
                <a:latin typeface="Tahoma"/>
                <a:ea typeface="Tahoma"/>
                <a:cs typeface="Tahoma"/>
              </a:rPr>
              <a:t>Helpful to have but not necessary</a:t>
            </a:r>
            <a:endParaRPr lang="en-GB" sz="3000">
              <a:solidFill>
                <a:srgbClr val="002D72"/>
              </a:solidFill>
              <a:latin typeface="Tahoma"/>
              <a:ea typeface="Tahoma"/>
              <a:cs typeface="Tahoma"/>
            </a:endParaRPr>
          </a:p>
          <a:p>
            <a:pPr marL="229870" indent="-22987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65166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template" id="{8365BA2D-5C4B-CD4B-B1F0-595BE7CB6863}" vid="{4F451282-E797-4E4A-B304-EBB5C1CD12ED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template" id="{8365BA2D-5C4B-CD4B-B1F0-595BE7CB6863}" vid="{27D9CE44-F15D-DD47-8438-0CEF777E8A86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template" id="{8365BA2D-5C4B-CD4B-B1F0-595BE7CB6863}" vid="{667A8899-E748-0A49-96E5-D4E761D9FDB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68C866C246442B148EB84BC3D6460" ma:contentTypeVersion="10" ma:contentTypeDescription="Create a new document." ma:contentTypeScope="" ma:versionID="b28a0b2e28551bb722698b75a5a0e3f0">
  <xsd:schema xmlns:xsd="http://www.w3.org/2001/XMLSchema" xmlns:xs="http://www.w3.org/2001/XMLSchema" xmlns:p="http://schemas.microsoft.com/office/2006/metadata/properties" xmlns:ns2="3e5a8573-441a-49f5-9727-beedb7b6e988" xmlns:ns3="dd5f5d59-096f-46a6-9789-9bdc84ecf739" targetNamespace="http://schemas.microsoft.com/office/2006/metadata/properties" ma:root="true" ma:fieldsID="976b56ebb2cbeeefaaafacb3c080e153" ns2:_="" ns3:_="">
    <xsd:import namespace="3e5a8573-441a-49f5-9727-beedb7b6e988"/>
    <xsd:import namespace="dd5f5d59-096f-46a6-9789-9bdc84ecf73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8573-441a-49f5-9727-beedb7b6e9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5f5d59-096f-46a6-9789-9bdc84ecf73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d97099-0b48-4345-a852-c34d75674240}" ma:internalName="TaxCatchAll" ma:showField="CatchAllData" ma:web="dd5f5d59-096f-46a6-9789-9bdc84ecf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5a8573-441a-49f5-9727-beedb7b6e988">
      <Terms xmlns="http://schemas.microsoft.com/office/infopath/2007/PartnerControls"/>
    </lcf76f155ced4ddcb4097134ff3c332f>
    <TaxCatchAll xmlns="dd5f5d59-096f-46a6-9789-9bdc84ecf739" xsi:nil="true"/>
  </documentManagement>
</p:properties>
</file>

<file path=customXml/itemProps1.xml><?xml version="1.0" encoding="utf-8"?>
<ds:datastoreItem xmlns:ds="http://schemas.openxmlformats.org/officeDocument/2006/customXml" ds:itemID="{45CD70FB-CBB6-4C50-BCC9-B919D9D87790}">
  <ds:schemaRefs>
    <ds:schemaRef ds:uri="3e5a8573-441a-49f5-9727-beedb7b6e988"/>
    <ds:schemaRef ds:uri="dd5f5d59-096f-46a6-9789-9bdc84ecf7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3e5a8573-441a-49f5-9727-beedb7b6e988"/>
    <ds:schemaRef ds:uri="dd5f5d59-096f-46a6-9789-9bdc84ecf73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222</Words>
  <Application>Microsoft Macintosh PowerPoint</Application>
  <PresentationFormat>On-screen Show (16:9)</PresentationFormat>
  <Paragraphs>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Install python and jupyter notebook</vt:lpstr>
      <vt:lpstr>Anaconda</vt:lpstr>
      <vt:lpstr>Anaconda</vt:lpstr>
      <vt:lpstr>Anaconda</vt:lpstr>
      <vt:lpstr>Anaconda Installation Help</vt:lpstr>
      <vt:lpstr>For Windows</vt:lpstr>
      <vt:lpstr>Package Managers (like pip, conda)</vt:lpstr>
      <vt:lpstr>2. Test if installation worked </vt:lpstr>
      <vt:lpstr>3. How to set up Virtual Environments</vt:lpstr>
      <vt:lpstr>PowerPoint Presentation</vt:lpstr>
      <vt:lpstr>The solution: Virtual Environments!!! </vt:lpstr>
      <vt:lpstr>Let’s make one…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 Text Requirements</dc:title>
  <dc:creator>Yuzhe Wang</dc:creator>
  <cp:lastModifiedBy>William Shiber</cp:lastModifiedBy>
  <cp:revision>3</cp:revision>
  <dcterms:created xsi:type="dcterms:W3CDTF">2023-08-25T20:38:03Z</dcterms:created>
  <dcterms:modified xsi:type="dcterms:W3CDTF">2024-08-28T01:13:14Z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